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2" r:id="rId23"/>
    <p:sldId id="290" r:id="rId24"/>
    <p:sldId id="276" r:id="rId25"/>
    <p:sldId id="278" r:id="rId26"/>
    <p:sldId id="279" r:id="rId27"/>
    <p:sldId id="280" r:id="rId28"/>
    <p:sldId id="282" r:id="rId29"/>
    <p:sldId id="287" r:id="rId30"/>
    <p:sldId id="286" r:id="rId31"/>
    <p:sldId id="285" r:id="rId32"/>
    <p:sldId id="291" r:id="rId33"/>
    <p:sldId id="284" r:id="rId34"/>
    <p:sldId id="283" r:id="rId35"/>
    <p:sldId id="28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9991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59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40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37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6550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42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7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71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08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5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033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1F6C421-F403-4F5B-BDC9-9D0090434381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06704B5-BC84-434D-A8AF-EFE8304FBA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9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youtu.be/KJ-Y3-yP0J0&amp;h=ATNyJ7vxlTqxUqEWeGqBEYwZ2blh_L7bUPV4m5dWYTws4v0UaeJn1sd0lQGSQqhEl_LXRDfpqVms9B-kKOpxdqEMOKuHjxfXZ6FoaTKltJcpfMAVllBpb1yFVbiGpqqoHEd68gc50mUO3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J-Y3-yP0J0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youtu.be/J5KVtGijU0c&amp;h=ATNyJ7vxlTqxUqEWeGqBEYwZ2blh_L7bUPV4m5dWYTws4v0UaeJn1sd0lQGSQqhEl_LXRDfpqVms9B-kKOpxdqEMOKuHjxfXZ6FoaTKltJcpfMAVllBpb1yFVbiGpqqoHEd68gc50mUO3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5KVtGijU0c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Rk-h4Siss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kHED-tN-I0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CB4D2F-3173-473C-BA3E-AB620AB819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Super steak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4DD04C2-40B3-4279-A4BC-2EBC883B3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Yo</a:t>
            </a:r>
            <a:r>
              <a:rPr lang="en-US" altLang="zh-TW" dirty="0"/>
              <a:t> man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294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7F76F0-F613-43DD-8690-A2245E4A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39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57C048-B4B5-497D-AC8C-DAED66AB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54359"/>
            <a:ext cx="9601200" cy="4813041"/>
          </a:xfrm>
        </p:spPr>
        <p:txBody>
          <a:bodyPr>
            <a:normAutofit/>
          </a:bodyPr>
          <a:lstStyle/>
          <a:p>
            <a:r>
              <a:rPr lang="en-US" altLang="zh-TW" sz="4500" dirty="0"/>
              <a:t>Nice person</a:t>
            </a:r>
          </a:p>
          <a:p>
            <a:r>
              <a:rPr lang="en-US" altLang="zh-TW" sz="4500" dirty="0"/>
              <a:t>163cm/53kg</a:t>
            </a:r>
          </a:p>
          <a:p>
            <a:r>
              <a:rPr lang="en-US" altLang="zh-TW" sz="4500" dirty="0"/>
              <a:t>Leo</a:t>
            </a:r>
          </a:p>
          <a:p>
            <a:r>
              <a:rPr lang="en-US" altLang="zh-TW" sz="4500" dirty="0"/>
              <a:t>From Taipei</a:t>
            </a:r>
          </a:p>
          <a:p>
            <a:r>
              <a:rPr lang="en-US" altLang="zh-TW" sz="4500" dirty="0"/>
              <a:t>Instagram :</a:t>
            </a:r>
            <a:r>
              <a:rPr lang="en-US" altLang="zh-TW" sz="4500" dirty="0" err="1"/>
              <a:t>lamfishman</a:t>
            </a:r>
            <a:endParaRPr lang="en-US" altLang="zh-TW" sz="4500" dirty="0"/>
          </a:p>
          <a:p>
            <a:r>
              <a:rPr lang="en-US" altLang="zh-TW" sz="4800" dirty="0"/>
              <a:t>English class with Zhan </a:t>
            </a:r>
            <a:r>
              <a:rPr lang="en-US" altLang="zh-TW" sz="4800" dirty="0" err="1"/>
              <a:t>Yiting</a:t>
            </a:r>
            <a:endParaRPr lang="en-US" altLang="zh-TW" sz="4500" dirty="0"/>
          </a:p>
          <a:p>
            <a:endParaRPr lang="en-US" altLang="zh-TW" sz="4500" dirty="0"/>
          </a:p>
          <a:p>
            <a:endParaRPr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19869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2374E9-7E6C-4CD1-B9AD-F93130E4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Member 4: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DAE654B-AC27-47DA-A702-4F2F7C8B7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2052637"/>
            <a:ext cx="5638800" cy="3752365"/>
          </a:xfrm>
        </p:spPr>
      </p:pic>
    </p:spTree>
    <p:extLst>
      <p:ext uri="{BB962C8B-B14F-4D97-AF65-F5344CB8AC3E}">
        <p14:creationId xmlns:p14="http://schemas.microsoft.com/office/powerpoint/2010/main" val="199102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140305-273F-4F62-B0B8-0B0C02AA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3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94CE8A-7610-4642-9519-EEE443356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150"/>
            <a:ext cx="9601200" cy="428625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4500" dirty="0"/>
              <a:t>188cm</a:t>
            </a:r>
          </a:p>
          <a:p>
            <a:r>
              <a:rPr lang="en-US" altLang="zh-TW" sz="4500" dirty="0"/>
              <a:t>The most handsome person in our team.</a:t>
            </a:r>
          </a:p>
          <a:p>
            <a:r>
              <a:rPr lang="en-US" altLang="zh-TW" sz="4500" dirty="0"/>
              <a:t>Go to school by driving car .</a:t>
            </a:r>
          </a:p>
          <a:p>
            <a:r>
              <a:rPr lang="en-US" altLang="zh-TW" sz="4800" dirty="0"/>
              <a:t>Provide computer for us</a:t>
            </a:r>
          </a:p>
          <a:p>
            <a:r>
              <a:rPr lang="en-US" altLang="zh-TW" sz="4500" dirty="0"/>
              <a:t>From Taipei </a:t>
            </a:r>
          </a:p>
          <a:p>
            <a:r>
              <a:rPr lang="en-US" altLang="zh-TW" sz="4500" dirty="0"/>
              <a:t>Instagram :tommy_hsu1117</a:t>
            </a:r>
          </a:p>
        </p:txBody>
      </p:sp>
    </p:spTree>
    <p:extLst>
      <p:ext uri="{BB962C8B-B14F-4D97-AF65-F5344CB8AC3E}">
        <p14:creationId xmlns:p14="http://schemas.microsoft.com/office/powerpoint/2010/main" val="29807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02E74D-752F-49FC-8774-A3A987DF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: food machine!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C33DE2-D6F7-431E-A064-353461340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909762"/>
            <a:ext cx="5276850" cy="4319357"/>
          </a:xfrm>
        </p:spPr>
      </p:pic>
    </p:spTree>
    <p:extLst>
      <p:ext uri="{BB962C8B-B14F-4D97-AF65-F5344CB8AC3E}">
        <p14:creationId xmlns:p14="http://schemas.microsoft.com/office/powerpoint/2010/main" val="240555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63DC4E-A169-4F41-B15C-3328624C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Look at the video!</a:t>
            </a:r>
            <a:br>
              <a:rPr lang="en-US" altLang="zh-TW" dirty="0">
                <a:hlinkClick r:id="rId3"/>
              </a:rPr>
            </a:br>
            <a:r>
              <a:rPr lang="en-US" altLang="zh-TW" dirty="0">
                <a:hlinkClick r:id="rId3"/>
              </a:rPr>
              <a:t>https://youtu.be/KJ-Y3-yP0J0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線上媒體 3">
            <a:hlinkClick r:id="" action="ppaction://media"/>
            <a:extLst>
              <a:ext uri="{FF2B5EF4-FFF2-40B4-BE49-F238E27FC236}">
                <a16:creationId xmlns:a16="http://schemas.microsoft.com/office/drawing/2014/main" id="{E4437187-78E7-4473-934F-86FA77ED37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34748" y="1949321"/>
            <a:ext cx="5823338" cy="436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8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F10842-49D3-43BC-B633-3BBCB784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altLang="zh-TW" sz="5400" dirty="0"/>
              <a:t>Manufacturing method</a:t>
            </a:r>
            <a:r>
              <a:rPr lang="en-US" altLang="zh-TW" sz="4900" dirty="0"/>
              <a:t>: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3A7724B-A83D-406C-8263-E48C9E07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02" y="2585259"/>
            <a:ext cx="4014944" cy="267176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7A3EB7E-3F61-4CAB-B0A7-32B554D79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2" y="2591179"/>
            <a:ext cx="3328988" cy="2665843"/>
          </a:xfrm>
          <a:prstGeom prst="rect">
            <a:avLst/>
          </a:prstGeom>
        </p:spPr>
      </p:pic>
      <p:sp>
        <p:nvSpPr>
          <p:cNvPr id="8" name="加號 7">
            <a:extLst>
              <a:ext uri="{FF2B5EF4-FFF2-40B4-BE49-F238E27FC236}">
                <a16:creationId xmlns:a16="http://schemas.microsoft.com/office/drawing/2014/main" id="{80FBC4B5-A145-4A56-AEB7-316D2BA8CCBF}"/>
              </a:ext>
            </a:extLst>
          </p:cNvPr>
          <p:cNvSpPr/>
          <p:nvPr/>
        </p:nvSpPr>
        <p:spPr>
          <a:xfrm>
            <a:off x="6251510" y="3258666"/>
            <a:ext cx="970384" cy="13249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91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A97E4-F4A5-4554-A93A-BC806B0F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And then ……..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475C517-722C-4236-86C9-D364A41CC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1666875"/>
            <a:ext cx="2847975" cy="16002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2224EE0-DBB5-4274-B818-84F94BBAA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919288"/>
            <a:ext cx="7016182" cy="3929062"/>
          </a:xfrm>
          <a:prstGeom prst="rect">
            <a:avLst/>
          </a:prstGeom>
        </p:spPr>
      </p:pic>
      <p:sp>
        <p:nvSpPr>
          <p:cNvPr id="9" name="箭號: 有線條的向右箭號 8">
            <a:extLst>
              <a:ext uri="{FF2B5EF4-FFF2-40B4-BE49-F238E27FC236}">
                <a16:creationId xmlns:a16="http://schemas.microsoft.com/office/drawing/2014/main" id="{9147B722-EA55-4E7A-8767-A5334A93453A}"/>
              </a:ext>
            </a:extLst>
          </p:cNvPr>
          <p:cNvSpPr/>
          <p:nvPr/>
        </p:nvSpPr>
        <p:spPr>
          <a:xfrm>
            <a:off x="2789853" y="4105469"/>
            <a:ext cx="2082184" cy="12316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36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E2D1B6-341B-4684-9341-6504C210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 have !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7560C7E-DA2D-4956-BB68-10FAB075B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94" y="1212590"/>
            <a:ext cx="4324350" cy="4266947"/>
          </a:xfrm>
        </p:spPr>
      </p:pic>
      <p:sp>
        <p:nvSpPr>
          <p:cNvPr id="6" name="等於 5">
            <a:extLst>
              <a:ext uri="{FF2B5EF4-FFF2-40B4-BE49-F238E27FC236}">
                <a16:creationId xmlns:a16="http://schemas.microsoft.com/office/drawing/2014/main" id="{5630322F-5584-4B72-ABD3-F24DD1BBCFF5}"/>
              </a:ext>
            </a:extLst>
          </p:cNvPr>
          <p:cNvSpPr/>
          <p:nvPr/>
        </p:nvSpPr>
        <p:spPr>
          <a:xfrm>
            <a:off x="2752531" y="2248678"/>
            <a:ext cx="2780522" cy="283650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1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15C130-5FC0-43E0-9E1A-FF03F5C8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 want to solve some problem :  (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D77E087-A8DE-40D2-9CA5-F595537C6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90" y="2041071"/>
            <a:ext cx="6274836" cy="3137418"/>
          </a:xfrm>
        </p:spPr>
      </p:pic>
    </p:spTree>
    <p:extLst>
      <p:ext uri="{BB962C8B-B14F-4D97-AF65-F5344CB8AC3E}">
        <p14:creationId xmlns:p14="http://schemas.microsoft.com/office/powerpoint/2010/main" val="197812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5DFF5F-FBE4-46C0-B81B-C858AE24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 1: The weather is bad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B11036C-FDA0-43E1-91AD-39D29A6DC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3" b="24734"/>
          <a:stretch/>
        </p:blipFill>
        <p:spPr>
          <a:xfrm>
            <a:off x="3376096" y="1990725"/>
            <a:ext cx="6187003" cy="4249552"/>
          </a:xfrm>
        </p:spPr>
      </p:pic>
    </p:spTree>
    <p:extLst>
      <p:ext uri="{BB962C8B-B14F-4D97-AF65-F5344CB8AC3E}">
        <p14:creationId xmlns:p14="http://schemas.microsoft.com/office/powerpoint/2010/main" val="105800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A395E1-F1DC-4B22-8CC2-B6BEACAC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We are steak!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D9CD78F-0DDB-41AB-B9A9-9B4EFC209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7" y="1752600"/>
            <a:ext cx="7628505" cy="4286250"/>
          </a:xfrm>
        </p:spPr>
      </p:pic>
    </p:spTree>
    <p:extLst>
      <p:ext uri="{BB962C8B-B14F-4D97-AF65-F5344CB8AC3E}">
        <p14:creationId xmlns:p14="http://schemas.microsoft.com/office/powerpoint/2010/main" val="425556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028A30-52D1-408C-865F-861982C4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If we have this machine ……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AC1243E-C630-4A22-A3DF-F7A10DB33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2" b="24468"/>
          <a:stretch/>
        </p:blipFill>
        <p:spPr>
          <a:xfrm>
            <a:off x="3471346" y="2047874"/>
            <a:ext cx="5806004" cy="4152880"/>
          </a:xfrm>
        </p:spPr>
      </p:pic>
    </p:spTree>
    <p:extLst>
      <p:ext uri="{BB962C8B-B14F-4D97-AF65-F5344CB8AC3E}">
        <p14:creationId xmlns:p14="http://schemas.microsoft.com/office/powerpoint/2010/main" val="218557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3A760D-18D5-4FD7-B22A-21B3A436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 2: Spend a lot of time lining up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3194762-C1D7-4DEC-857C-96B07A9F7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42" y="2057399"/>
            <a:ext cx="7064730" cy="3971925"/>
          </a:xfrm>
        </p:spPr>
      </p:pic>
    </p:spTree>
    <p:extLst>
      <p:ext uri="{BB962C8B-B14F-4D97-AF65-F5344CB8AC3E}">
        <p14:creationId xmlns:p14="http://schemas.microsoft.com/office/powerpoint/2010/main" val="191198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C56BE7-3274-467F-97C2-A9489040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4AAD5A-F6A0-49F2-8B67-6269C56C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dirty="0"/>
              <a:t>I am a Taiwanese ,so I like to line up for something!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38797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3B2C0C-2B72-48A5-B56D-E456F55B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https://youtu.be/J5KVtGijU0c</a:t>
            </a:r>
            <a:br>
              <a:rPr lang="en-US" altLang="zh-TW" dirty="0"/>
            </a:br>
            <a:r>
              <a:rPr lang="en-US" altLang="zh-TW" dirty="0"/>
              <a:t>(if we have time )</a:t>
            </a:r>
            <a:endParaRPr lang="zh-TW" altLang="en-US" dirty="0"/>
          </a:p>
        </p:txBody>
      </p:sp>
      <p:pic>
        <p:nvPicPr>
          <p:cNvPr id="4" name="線上媒體 3">
            <a:hlinkClick r:id="" action="ppaction://media"/>
            <a:extLst>
              <a:ext uri="{FF2B5EF4-FFF2-40B4-BE49-F238E27FC236}">
                <a16:creationId xmlns:a16="http://schemas.microsoft.com/office/drawing/2014/main" id="{8990C988-91CB-42AD-A022-2100E4FD10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47931" y="2611794"/>
            <a:ext cx="4489579" cy="33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ADB18-C739-4CD1-AEA4-64580542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A8EFE92-1847-4426-B9C4-B8D347B9B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12766"/>
          <a:stretch/>
        </p:blipFill>
        <p:spPr>
          <a:xfrm>
            <a:off x="1978059" y="820898"/>
            <a:ext cx="3786703" cy="538117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1A13E91-4B05-4C28-B174-40D2E3C4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96" y="970188"/>
            <a:ext cx="3698430" cy="53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4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DA66A-9CE1-4CD2-B3AD-D623C704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Problem 3 :</a:t>
            </a:r>
            <a:br>
              <a:rPr lang="en-US" altLang="zh-TW" dirty="0"/>
            </a:br>
            <a:r>
              <a:rPr lang="en-US" altLang="zh-TW" dirty="0"/>
              <a:t>Outside food is too expensive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DC8BE3D-392D-4D0C-A9DA-1A6E223E6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7" b="34840"/>
          <a:stretch/>
        </p:blipFill>
        <p:spPr>
          <a:xfrm>
            <a:off x="3547547" y="2362200"/>
            <a:ext cx="5396428" cy="4217792"/>
          </a:xfrm>
        </p:spPr>
      </p:pic>
    </p:spTree>
    <p:extLst>
      <p:ext uri="{BB962C8B-B14F-4D97-AF65-F5344CB8AC3E}">
        <p14:creationId xmlns:p14="http://schemas.microsoft.com/office/powerpoint/2010/main" val="2277602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D4560-0E2F-4D72-AE7F-647C505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8881657-EA2C-4A8E-8C75-286A6F15F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3" b="7447"/>
          <a:stretch/>
        </p:blipFill>
        <p:spPr>
          <a:xfrm>
            <a:off x="2451394" y="764331"/>
            <a:ext cx="4301053" cy="5541643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C010117-4157-417F-8188-C8646E810E8E}"/>
              </a:ext>
            </a:extLst>
          </p:cNvPr>
          <p:cNvSpPr txBox="1"/>
          <p:nvPr/>
        </p:nvSpPr>
        <p:spPr>
          <a:xfrm>
            <a:off x="9787812" y="4469364"/>
            <a:ext cx="14455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/>
              <a:t>Wow</a:t>
            </a:r>
          </a:p>
          <a:p>
            <a:endParaRPr lang="zh-TW" altLang="en-US" sz="5000" dirty="0"/>
          </a:p>
        </p:txBody>
      </p:sp>
      <p:cxnSp>
        <p:nvCxnSpPr>
          <p:cNvPr id="8" name="接點: 弧形 7">
            <a:extLst>
              <a:ext uri="{FF2B5EF4-FFF2-40B4-BE49-F238E27FC236}">
                <a16:creationId xmlns:a16="http://schemas.microsoft.com/office/drawing/2014/main" id="{F9E8179B-6D88-44BA-B070-6B698708895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71796" y="5001208"/>
            <a:ext cx="4516016" cy="11569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7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3C78B-F3E8-4EFC-BD82-9CBF122E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If we have this machine :</a:t>
            </a:r>
            <a:br>
              <a:rPr lang="en-US" altLang="zh-TW" dirty="0"/>
            </a:br>
            <a:r>
              <a:rPr lang="en-US" altLang="zh-TW" dirty="0"/>
              <a:t>We just have some water .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63907E4-E3AC-4719-ABE3-44EB2CBAA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6" y="2376487"/>
            <a:ext cx="5532177" cy="3681413"/>
          </a:xfrm>
        </p:spPr>
      </p:pic>
    </p:spTree>
    <p:extLst>
      <p:ext uri="{BB962C8B-B14F-4D97-AF65-F5344CB8AC3E}">
        <p14:creationId xmlns:p14="http://schemas.microsoft.com/office/powerpoint/2010/main" val="4180471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B2D88-4E9B-4CF2-B904-22062471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Problem 4 :Clerk is too fierce and motorcycle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7B1392D-3669-4FFB-9E41-CCA49009C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75" y="1952624"/>
            <a:ext cx="5930900" cy="4448175"/>
          </a:xfrm>
        </p:spPr>
      </p:pic>
    </p:spTree>
    <p:extLst>
      <p:ext uri="{BB962C8B-B14F-4D97-AF65-F5344CB8AC3E}">
        <p14:creationId xmlns:p14="http://schemas.microsoft.com/office/powerpoint/2010/main" val="4262829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009B6F-5ADB-488C-A1BD-0CFCC91A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https://youtu.be/ZRk-h4SissU</a:t>
            </a:r>
            <a:br>
              <a:rPr lang="en-US" altLang="zh-TW" dirty="0"/>
            </a:br>
            <a:r>
              <a:rPr lang="en-US" altLang="zh-TW" dirty="0"/>
              <a:t>(if we have time )</a:t>
            </a:r>
            <a:endParaRPr lang="en-US" altLang="zh-TW" dirty="0">
              <a:effectLst/>
            </a:endParaRPr>
          </a:p>
        </p:txBody>
      </p:sp>
      <p:pic>
        <p:nvPicPr>
          <p:cNvPr id="4" name="線上媒體 3">
            <a:hlinkClick r:id="" action="ppaction://media"/>
            <a:extLst>
              <a:ext uri="{FF2B5EF4-FFF2-40B4-BE49-F238E27FC236}">
                <a16:creationId xmlns:a16="http://schemas.microsoft.com/office/drawing/2014/main" id="{9D492C80-F6D0-4C95-941E-3D7B02CB33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78560" y="2490496"/>
            <a:ext cx="4591697" cy="34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3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4AFBE9-EEFE-41E4-A43A-855B2F4F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Topic :Bread is the staff of life:  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D03B538-DC97-45E1-BE32-4B094A08C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9" b="24468"/>
          <a:stretch/>
        </p:blipFill>
        <p:spPr>
          <a:xfrm>
            <a:off x="3804721" y="1819274"/>
            <a:ext cx="5459641" cy="4267201"/>
          </a:xfrm>
        </p:spPr>
      </p:pic>
    </p:spTree>
    <p:extLst>
      <p:ext uri="{BB962C8B-B14F-4D97-AF65-F5344CB8AC3E}">
        <p14:creationId xmlns:p14="http://schemas.microsoft.com/office/powerpoint/2010/main" val="1338893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D23FA3-8E3A-4938-9412-93275A72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 5 : delicious or not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B1F0A09-A80C-413A-9A85-B0980142F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5" b="28990"/>
          <a:stretch/>
        </p:blipFill>
        <p:spPr>
          <a:xfrm>
            <a:off x="6385996" y="2400300"/>
            <a:ext cx="4663003" cy="3467849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9B747F5-4CD1-4B97-B886-76204780FB48}"/>
              </a:ext>
            </a:extLst>
          </p:cNvPr>
          <p:cNvSpPr txBox="1"/>
          <p:nvPr/>
        </p:nvSpPr>
        <p:spPr>
          <a:xfrm>
            <a:off x="1543051" y="1962150"/>
            <a:ext cx="2066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Today we are going to eat some steak.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F029C02-FD1E-4091-9E9E-4979D739B7E2}"/>
              </a:ext>
            </a:extLst>
          </p:cNvPr>
          <p:cNvSpPr txBox="1"/>
          <p:nvPr/>
        </p:nvSpPr>
        <p:spPr>
          <a:xfrm>
            <a:off x="4067175" y="2168068"/>
            <a:ext cx="21950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/>
              <a:t>Fxxk</a:t>
            </a:r>
            <a:r>
              <a:rPr lang="en-US" altLang="zh-TW" sz="2800" dirty="0"/>
              <a:t>!</a:t>
            </a:r>
          </a:p>
          <a:p>
            <a:r>
              <a:rPr lang="en-US" altLang="zh-TW" sz="2800" dirty="0"/>
              <a:t>More difficult</a:t>
            </a:r>
          </a:p>
          <a:p>
            <a:r>
              <a:rPr lang="en-US" altLang="zh-TW" sz="2800" dirty="0"/>
              <a:t>than stool.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38432CC-D82F-42CC-A48C-2751FFE5C9ED}"/>
              </a:ext>
            </a:extLst>
          </p:cNvPr>
          <p:cNvSpPr txBox="1"/>
          <p:nvPr/>
        </p:nvSpPr>
        <p:spPr>
          <a:xfrm>
            <a:off x="2011090" y="4512111"/>
            <a:ext cx="350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Have you eaten stool?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7658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46CF87-C36E-4F08-8D7E-365690CD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 can not predict :  (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12EDC5E-B648-4D95-8181-86B0320DC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2538412"/>
            <a:ext cx="5474924" cy="3643313"/>
          </a:xfrm>
        </p:spPr>
      </p:pic>
    </p:spTree>
    <p:extLst>
      <p:ext uri="{BB962C8B-B14F-4D97-AF65-F5344CB8AC3E}">
        <p14:creationId xmlns:p14="http://schemas.microsoft.com/office/powerpoint/2010/main" val="245116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7FC1D-93F6-48AB-9353-B8518D6E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30785D-0C3F-40A8-A149-EBE678DDB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8000" dirty="0"/>
              <a:t>At last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61115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B766CE-26BA-41DE-9721-3E79B152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 recommend a game :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18B2C9F-9A0D-4BB6-8DB7-E51C284CA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2" y="1852612"/>
            <a:ext cx="2547938" cy="4537237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84951E9-D58C-4D9C-A2AA-F065E2618556}"/>
              </a:ext>
            </a:extLst>
          </p:cNvPr>
          <p:cNvSpPr txBox="1"/>
          <p:nvPr/>
        </p:nvSpPr>
        <p:spPr>
          <a:xfrm>
            <a:off x="6523569" y="3265111"/>
            <a:ext cx="4449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/>
              <a:t>Start playing!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70169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784F5E-6453-419C-9D4C-16473127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you for listening!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FBE0583-F3D8-45DA-B941-899D08889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4" y="2414587"/>
            <a:ext cx="5876925" cy="3090125"/>
          </a:xfrm>
        </p:spPr>
      </p:pic>
    </p:spTree>
    <p:extLst>
      <p:ext uri="{BB962C8B-B14F-4D97-AF65-F5344CB8AC3E}">
        <p14:creationId xmlns:p14="http://schemas.microsoft.com/office/powerpoint/2010/main" val="4225495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DE5A2-6F7F-4178-99B5-4CC5B44F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1F1F3A-C160-4FD3-995A-FCC20E79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59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787BF9-704F-4144-AE81-007B1DB5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Member introduction :</a:t>
            </a:r>
            <a:br>
              <a:rPr lang="en-US" altLang="zh-TW" dirty="0"/>
            </a:br>
            <a:r>
              <a:rPr lang="en-US" altLang="zh-TW" sz="3300" dirty="0"/>
              <a:t>hi everyone</a:t>
            </a:r>
            <a:endParaRPr lang="zh-TW" altLang="en-US" sz="33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6EBA24D-A043-41F6-86AE-27EDB64B1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48" y="2638424"/>
            <a:ext cx="5761711" cy="3590925"/>
          </a:xfrm>
        </p:spPr>
      </p:pic>
    </p:spTree>
    <p:extLst>
      <p:ext uri="{BB962C8B-B14F-4D97-AF65-F5344CB8AC3E}">
        <p14:creationId xmlns:p14="http://schemas.microsoft.com/office/powerpoint/2010/main" val="126329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954FC2-8276-4B27-A723-0A9FF701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Member 1:lu </a:t>
            </a:r>
            <a:r>
              <a:rPr lang="en-US" altLang="zh-TW" dirty="0" err="1"/>
              <a:t>lu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F36FABC-4D00-4E01-B9F9-AB0EA6D4F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" b="19073"/>
          <a:stretch/>
        </p:blipFill>
        <p:spPr>
          <a:xfrm>
            <a:off x="4583906" y="1494615"/>
            <a:ext cx="3950494" cy="5363385"/>
          </a:xfrm>
        </p:spPr>
      </p:pic>
    </p:spTree>
    <p:extLst>
      <p:ext uri="{BB962C8B-B14F-4D97-AF65-F5344CB8AC3E}">
        <p14:creationId xmlns:p14="http://schemas.microsoft.com/office/powerpoint/2010/main" val="118518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7AA46B-3490-4C59-95AF-5E9852D3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13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03A24A-9DF0-46C2-A06D-00DD779A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0220"/>
            <a:ext cx="9601200" cy="433718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4500" dirty="0"/>
              <a:t>Dance(Jazz)</a:t>
            </a:r>
            <a:endParaRPr lang="zh-TW" altLang="en-US" sz="4500" dirty="0"/>
          </a:p>
          <a:p>
            <a:r>
              <a:rPr lang="en-US" altLang="zh-TW" sz="4800" dirty="0"/>
              <a:t>Have a lot of information</a:t>
            </a:r>
            <a:endParaRPr lang="en-US" altLang="zh-TW" sz="4500" dirty="0"/>
          </a:p>
          <a:p>
            <a:r>
              <a:rPr lang="en-US" altLang="zh-TW" sz="4800" dirty="0"/>
              <a:t>The highest girl in our class</a:t>
            </a:r>
          </a:p>
          <a:p>
            <a:r>
              <a:rPr lang="en-US" altLang="zh-TW" sz="4800" dirty="0"/>
              <a:t>From Taichung</a:t>
            </a:r>
          </a:p>
          <a:p>
            <a:r>
              <a:rPr lang="en-US" altLang="zh-TW" sz="4800" dirty="0"/>
              <a:t>Sometimes wear glasses</a:t>
            </a:r>
          </a:p>
          <a:p>
            <a:r>
              <a:rPr lang="en-US" altLang="zh-TW" sz="4500" dirty="0"/>
              <a:t>Instagram :</a:t>
            </a:r>
            <a:r>
              <a:rPr lang="en-US" altLang="zh-TW" sz="4500" dirty="0" err="1"/>
              <a:t>lulu_wakana</a:t>
            </a:r>
            <a:endParaRPr lang="en-US" altLang="zh-TW" sz="4500" dirty="0"/>
          </a:p>
        </p:txBody>
      </p:sp>
    </p:spTree>
    <p:extLst>
      <p:ext uri="{BB962C8B-B14F-4D97-AF65-F5344CB8AC3E}">
        <p14:creationId xmlns:p14="http://schemas.microsoft.com/office/powerpoint/2010/main" val="75162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3AB745-C06B-424C-93AE-EAADBD36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Member 2: Zhan </a:t>
            </a:r>
            <a:r>
              <a:rPr lang="en-US" altLang="zh-TW" dirty="0" err="1"/>
              <a:t>Yiting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D13A3E4-1392-4FB0-A16F-513A8ABF1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06" y="1838131"/>
            <a:ext cx="5616036" cy="4212978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317E36C-A7F9-44C9-8D6E-718ECCB211A4}"/>
              </a:ext>
            </a:extLst>
          </p:cNvPr>
          <p:cNvSpPr txBox="1"/>
          <p:nvPr/>
        </p:nvSpPr>
        <p:spPr>
          <a:xfrm>
            <a:off x="8033657" y="1586204"/>
            <a:ext cx="705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dirty="0"/>
          </a:p>
          <a:p>
            <a:r>
              <a:rPr lang="en-US" altLang="zh-TW" dirty="0"/>
              <a:t>smile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05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87EC2-FE07-44D0-A60B-7AF240F2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677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EBF31F-8096-473F-BFF1-D92E15DE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91682"/>
            <a:ext cx="9601200" cy="4775718"/>
          </a:xfrm>
        </p:spPr>
        <p:txBody>
          <a:bodyPr>
            <a:normAutofit lnSpcReduction="10000"/>
          </a:bodyPr>
          <a:lstStyle/>
          <a:p>
            <a:r>
              <a:rPr lang="en-US" altLang="zh-TW" sz="4500" dirty="0"/>
              <a:t>Playing basketball well </a:t>
            </a:r>
          </a:p>
          <a:p>
            <a:r>
              <a:rPr lang="en-US" altLang="zh-TW" sz="4800" dirty="0"/>
              <a:t>Have some Intrinsic </a:t>
            </a:r>
            <a:r>
              <a:rPr lang="en-US" altLang="zh-TW" sz="4500" dirty="0"/>
              <a:t>humor</a:t>
            </a:r>
          </a:p>
          <a:p>
            <a:r>
              <a:rPr lang="en-US" altLang="zh-TW" sz="4800" dirty="0"/>
              <a:t>Mobile game leader</a:t>
            </a:r>
          </a:p>
          <a:p>
            <a:r>
              <a:rPr lang="en-US" altLang="zh-TW" sz="4800" dirty="0"/>
              <a:t>From Taoyuan</a:t>
            </a:r>
          </a:p>
          <a:p>
            <a:r>
              <a:rPr lang="en-US" altLang="zh-TW" sz="4800" dirty="0"/>
              <a:t>Aquarius</a:t>
            </a:r>
          </a:p>
          <a:p>
            <a:r>
              <a:rPr lang="en-US" altLang="zh-TW" sz="4800" dirty="0"/>
              <a:t>Instagram :0217_yi_ting</a:t>
            </a:r>
            <a:endParaRPr lang="zh-TW" altLang="en-US" sz="4500" dirty="0"/>
          </a:p>
        </p:txBody>
      </p:sp>
    </p:spTree>
    <p:extLst>
      <p:ext uri="{BB962C8B-B14F-4D97-AF65-F5344CB8AC3E}">
        <p14:creationId xmlns:p14="http://schemas.microsoft.com/office/powerpoint/2010/main" val="395794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E79F77-03CF-47F6-B690-9078265E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Member 3: Tai Yu wen</a:t>
            </a:r>
            <a:br>
              <a:rPr lang="en-US" altLang="zh-TW" dirty="0"/>
            </a:br>
            <a:r>
              <a:rPr lang="en-US" altLang="zh-TW" dirty="0"/>
              <a:t>(me)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CA8DCDE-5DC2-46FB-BA14-C706BBA62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31" y="1990724"/>
            <a:ext cx="4462494" cy="4450579"/>
          </a:xfrm>
        </p:spPr>
      </p:pic>
    </p:spTree>
    <p:extLst>
      <p:ext uri="{BB962C8B-B14F-4D97-AF65-F5344CB8AC3E}">
        <p14:creationId xmlns:p14="http://schemas.microsoft.com/office/powerpoint/2010/main" val="1055586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0</TotalTime>
  <Words>274</Words>
  <Application>Microsoft Office PowerPoint</Application>
  <PresentationFormat>寬螢幕</PresentationFormat>
  <Paragraphs>62</Paragraphs>
  <Slides>35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8" baseType="lpstr">
      <vt:lpstr>微軟正黑體</vt:lpstr>
      <vt:lpstr>Franklin Gothic Book</vt:lpstr>
      <vt:lpstr>Crop</vt:lpstr>
      <vt:lpstr>Super steak</vt:lpstr>
      <vt:lpstr>We are steak!</vt:lpstr>
      <vt:lpstr>Topic :Bread is the staff of life:  )</vt:lpstr>
      <vt:lpstr>Member introduction : hi everyone</vt:lpstr>
      <vt:lpstr>Member 1:lu lu</vt:lpstr>
      <vt:lpstr>PowerPoint 簡報</vt:lpstr>
      <vt:lpstr>Member 2: Zhan Yiting</vt:lpstr>
      <vt:lpstr>PowerPoint 簡報</vt:lpstr>
      <vt:lpstr>Member 3: Tai Yu wen (me)</vt:lpstr>
      <vt:lpstr>PowerPoint 簡報</vt:lpstr>
      <vt:lpstr>Member 4:</vt:lpstr>
      <vt:lpstr>PowerPoint 簡報</vt:lpstr>
      <vt:lpstr>Concept : food machine!</vt:lpstr>
      <vt:lpstr>Look at the video! https://youtu.be/KJ-Y3-yP0J0 </vt:lpstr>
      <vt:lpstr>Manufacturing method: </vt:lpstr>
      <vt:lpstr>And then ……..</vt:lpstr>
      <vt:lpstr>We have !</vt:lpstr>
      <vt:lpstr>We want to solve some problem :  (</vt:lpstr>
      <vt:lpstr>Problem 1: The weather is bad</vt:lpstr>
      <vt:lpstr>If we have this machine ……</vt:lpstr>
      <vt:lpstr>Problem 2: Spend a lot of time lining up</vt:lpstr>
      <vt:lpstr>PowerPoint 簡報</vt:lpstr>
      <vt:lpstr>https://youtu.be/J5KVtGijU0c (if we have time )</vt:lpstr>
      <vt:lpstr>PowerPoint 簡報</vt:lpstr>
      <vt:lpstr>Problem 3 : Outside food is too expensive</vt:lpstr>
      <vt:lpstr>PowerPoint 簡報</vt:lpstr>
      <vt:lpstr>If we have this machine : We just have some water . </vt:lpstr>
      <vt:lpstr>Problem 4 :Clerk is too fierce and motorcycle </vt:lpstr>
      <vt:lpstr>https://youtu.be/ZRk-h4SissU (if we have time )</vt:lpstr>
      <vt:lpstr>Problem 5 : delicious or not</vt:lpstr>
      <vt:lpstr>We can not predict :  (</vt:lpstr>
      <vt:lpstr>PowerPoint 簡報</vt:lpstr>
      <vt:lpstr>We recommend a game :</vt:lpstr>
      <vt:lpstr>Thank you for listening!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steak</dc:title>
  <dc:creator>user</dc:creator>
  <cp:lastModifiedBy>顧繼慧</cp:lastModifiedBy>
  <cp:revision>31</cp:revision>
  <dcterms:created xsi:type="dcterms:W3CDTF">2017-10-25T15:57:04Z</dcterms:created>
  <dcterms:modified xsi:type="dcterms:W3CDTF">2017-11-02T05:12:58Z</dcterms:modified>
</cp:coreProperties>
</file>